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40000"/>
    <a:srgbClr val="926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3" autoAdjust="0"/>
    <p:restoredTop sz="94660"/>
  </p:normalViewPr>
  <p:slideViewPr>
    <p:cSldViewPr snapToGrid="0">
      <p:cViewPr varScale="1">
        <p:scale>
          <a:sx n="99" d="100"/>
          <a:sy n="99" d="100"/>
        </p:scale>
        <p:origin x="8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50D5C-E621-5033-ADFB-3D400FA5D5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98062D-BDCA-DB0F-DC50-C37D723BB3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68CCF0-306D-AC08-CD64-6FFC66122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4ADF7-BC59-4E5F-BD82-7F80EAFF1F1E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68B70B-A738-DE6D-4ABA-AF268F111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E69862-0771-FDB4-23CE-BE63B2599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B75F8-D9EF-4DFE-8A83-A7459212F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274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6B47E-DE2E-5885-BA80-AC5F3F9E1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22074C-D526-23B8-2D1D-4B802CFC08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3CA50B-D2BB-C368-411D-E6879D280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4ADF7-BC59-4E5F-BD82-7F80EAFF1F1E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1712D7-E441-A3BF-29D4-6D623A1A3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5F5A1-CB14-F561-FEC6-BA6F83C4A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B75F8-D9EF-4DFE-8A83-A7459212F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895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F79841-9C08-54C0-AFFD-6F01EC06F5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C7878A-994F-E8E4-E3BC-2AD24966E2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023B2D-70FE-3C07-AD6F-1165DADA4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4ADF7-BC59-4E5F-BD82-7F80EAFF1F1E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05957C-93BF-EE17-7ABF-E483B496E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61347C-F3DF-1912-B310-7BE7D4A60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B75F8-D9EF-4DFE-8A83-A7459212F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649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1CF62-68D0-B391-6AE0-631B7DC32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A4C5E0-9ADA-9418-2B8D-E7D53A2D3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00BBBB-1B84-1C6E-3475-8D87B3BCE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4ADF7-BC59-4E5F-BD82-7F80EAFF1F1E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E47E8-59B4-60C4-5518-FD432B287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AD2240-A6E8-96F9-4F93-BD5CA7F0D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B75F8-D9EF-4DFE-8A83-A7459212F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564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E3ADF-DAD2-6E15-FDB0-0A7D61DDF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990C2D-FDBE-4CD2-D9AD-1AAA109B09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6EB1DF-08D4-B01F-7551-D081D1F0B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4ADF7-BC59-4E5F-BD82-7F80EAFF1F1E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56D71D-84D8-8E25-73B5-7DD489BEA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843911-207A-18AB-AA0F-636E72FB2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B75F8-D9EF-4DFE-8A83-A7459212F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604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C3566-5DF6-C224-AB0F-3F0B632F3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6F6850-29BA-6208-9F07-C379EDD158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EA2879-D93B-F3C1-2B16-976CF5D39C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913657-6A44-8559-2FFF-072A596FB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4ADF7-BC59-4E5F-BD82-7F80EAFF1F1E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5DF7ED-D7FC-9A4B-3C94-845B3C359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E76FAE-47C9-276D-1BFF-38BE37DAB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B75F8-D9EF-4DFE-8A83-A7459212F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133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7572F-8095-065D-96A5-1A6CED68F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385575-ABAC-556C-3BAA-B25DAE3598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E730E0-2452-5690-6FB8-6DAA30077E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B25B73-C3CF-3C70-C195-A9FFE554C7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A402A4-613A-3223-3AF4-46A4558E88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B8CCE0-E345-94DA-0809-ABEEFBAD6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4ADF7-BC59-4E5F-BD82-7F80EAFF1F1E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76CB87-9993-5E94-D5F0-1CE2F4AC3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54644E-13FA-5754-4120-96CA357DB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B75F8-D9EF-4DFE-8A83-A7459212F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148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2A221-B8C3-892E-360B-029E8CD66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01153A-51E9-144B-B058-B78ADB556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4ADF7-BC59-4E5F-BD82-7F80EAFF1F1E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35FCE2-59DE-B0F4-99FF-B3C74E7D6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60B859-4481-CE4F-AB5F-61BC7E3E1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B75F8-D9EF-4DFE-8A83-A7459212F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031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40CD2D-0E17-ED75-82AB-461335234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4ADF7-BC59-4E5F-BD82-7F80EAFF1F1E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600906-A5A7-E92B-D4AF-E9A3398B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606747-FCE5-E493-9002-60DA2714D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B75F8-D9EF-4DFE-8A83-A7459212F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948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B20D0-ADFB-E64A-4437-314025596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41A82A-720F-69FF-9068-CF452DC950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9AF05B-C1FF-4F12-BE53-C5978C2617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CB4C7B-620C-701C-B424-C8FF59BA2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4ADF7-BC59-4E5F-BD82-7F80EAFF1F1E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54F588-D816-6B4E-41CF-F1CD7D92D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88010F-4C1A-B45D-864C-C1C14FD14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B75F8-D9EF-4DFE-8A83-A7459212F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122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16BE0-5860-EA23-2EC5-6268AFB5A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C88C2A-0266-0187-D350-8D48B8CFF3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D746DD-00F8-BB34-BD73-F07F37F226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C67BCA-E96B-842D-F4D6-45636924A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4ADF7-BC59-4E5F-BD82-7F80EAFF1F1E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E89E24-0B54-6294-29F0-16B03E7D2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E577A0-D660-3A42-A975-BE2252151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B75F8-D9EF-4DFE-8A83-A7459212F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598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">
              <a:srgbClr val="451F32"/>
            </a:gs>
            <a:gs pos="13000">
              <a:schemeClr val="bg1"/>
            </a:gs>
            <a:gs pos="0">
              <a:srgbClr val="7400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EE2C20-2AC0-6E23-8B68-1A2433CF0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88A0EA-95DD-74CE-BADA-9A970FAEEF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C873B3-6EFB-AC63-DA73-99879EE750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D4ADF7-BC59-4E5F-BD82-7F80EAFF1F1E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B6B97-7A15-D450-9C54-1A4A9F8325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C63569-DEFF-EA27-DC00-D1CC7311CE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BB75F8-D9EF-4DFE-8A83-A7459212F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100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2C6A3-233F-F53D-6C83-0D68FE8F80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33979" y="1255688"/>
            <a:ext cx="9144000" cy="948027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Title of 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F1B4E9-8E6F-D814-2080-8D05AE7CD6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38969" y="2346690"/>
            <a:ext cx="8934020" cy="2164619"/>
          </a:xfrm>
        </p:spPr>
        <p:txBody>
          <a:bodyPr>
            <a:normAutofit/>
          </a:bodyPr>
          <a:lstStyle/>
          <a:p>
            <a:r>
              <a:rPr lang="en-US" sz="3460" dirty="0">
                <a:latin typeface="Arial" panose="020B0604020202020204" pitchFamily="34" charset="0"/>
                <a:cs typeface="Arial" panose="020B0604020202020204" pitchFamily="34" charset="0"/>
              </a:rPr>
              <a:t>Presented to the Lincoln County </a:t>
            </a:r>
          </a:p>
          <a:p>
            <a:r>
              <a:rPr lang="en-US" sz="3460" dirty="0">
                <a:latin typeface="Arial" panose="020B0604020202020204" pitchFamily="34" charset="0"/>
                <a:cs typeface="Arial" panose="020B0604020202020204" pitchFamily="34" charset="0"/>
              </a:rPr>
              <a:t>Board of County Commissioners</a:t>
            </a:r>
          </a:p>
          <a:p>
            <a:r>
              <a:rPr lang="en-US" sz="3460" dirty="0">
                <a:latin typeface="Arial" panose="020B0604020202020204" pitchFamily="34" charset="0"/>
                <a:cs typeface="Arial" panose="020B0604020202020204" pitchFamily="34" charset="0"/>
              </a:rPr>
              <a:t>MM,DD,YYYY</a:t>
            </a:r>
          </a:p>
        </p:txBody>
      </p:sp>
    </p:spTree>
    <p:extLst>
      <p:ext uri="{BB962C8B-B14F-4D97-AF65-F5344CB8AC3E}">
        <p14:creationId xmlns:p14="http://schemas.microsoft.com/office/powerpoint/2010/main" val="1649371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FF1B4E9-8E6F-D814-2080-8D05AE7CD6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8635" y="2096814"/>
            <a:ext cx="10854559" cy="5320595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Slide Subtitle: Arial (28pt)</a:t>
            </a:r>
          </a:p>
          <a:p>
            <a:pPr algn="l"/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Body Text: Arial (28pt)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Maximum five bullets per page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Maximum five words per bullet</a:t>
            </a:r>
          </a:p>
          <a:p>
            <a:pPr marL="1828800" lvl="3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Maximum 15 slides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D6387AC-3898-08D7-05F1-0B457749DB1B}"/>
              </a:ext>
            </a:extLst>
          </p:cNvPr>
          <p:cNvSpPr txBox="1"/>
          <p:nvPr/>
        </p:nvSpPr>
        <p:spPr>
          <a:xfrm>
            <a:off x="1496050" y="955697"/>
            <a:ext cx="87892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Page Title: Arial (36 pt)</a:t>
            </a:r>
          </a:p>
        </p:txBody>
      </p:sp>
    </p:spTree>
    <p:extLst>
      <p:ext uri="{BB962C8B-B14F-4D97-AF65-F5344CB8AC3E}">
        <p14:creationId xmlns:p14="http://schemas.microsoft.com/office/powerpoint/2010/main" val="345729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52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Title of Presentation</vt:lpstr>
      <vt:lpstr>PowerPoint Presentation</vt:lpstr>
    </vt:vector>
  </TitlesOfParts>
  <Company>Lincoln County Government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Vanessa Leon</dc:creator>
  <cp:lastModifiedBy>Vanessa Leon</cp:lastModifiedBy>
  <cp:revision>5</cp:revision>
  <dcterms:created xsi:type="dcterms:W3CDTF">2024-05-08T18:29:55Z</dcterms:created>
  <dcterms:modified xsi:type="dcterms:W3CDTF">2025-11-03T22:36:42Z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2024-05-08T19:11:04Z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1159d2ce-b535-4828-8e34-660341dc65bf</vt:lpwstr>
  </property>
  <property fmtid="{D5CDD505-2E9C-101B-9397-08002B2CF9AE}" pid="7" name="MSIP_Label_defa4170-0d19-0005-0004-bc88714345d2_ActionId">
    <vt:lpwstr>6665c08c-5507-4ee5-ac03-b2ea285340d2</vt:lpwstr>
  </property>
  <property fmtid="{D5CDD505-2E9C-101B-9397-08002B2CF9AE}" pid="8" name="MSIP_Label_defa4170-0d19-0005-0004-bc88714345d2_ContentBits">
    <vt:lpwstr>0</vt:lpwstr>
  </property>
</Properties>
</file>